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3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95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54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2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2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76E3-8973-4633-BC7D-C22C33257ACA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9CAC-F393-4133-9402-78DEFBFA5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9077" y="116632"/>
            <a:ext cx="2808312" cy="504056"/>
          </a:xfr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How Its Made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1822507"/>
            <a:ext cx="9252520" cy="958421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27000"/>
          </a:effectLst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How it’s </a:t>
            </a:r>
            <a:r>
              <a:rPr lang="en-GB" smtClean="0">
                <a:solidFill>
                  <a:schemeClr val="accent3">
                    <a:lumMod val="75000"/>
                  </a:schemeClr>
                </a:solidFill>
              </a:rPr>
              <a:t>Made :   Cars  Motorbikes  Engines 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Image result for how its ma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4623" cy="18026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ow its ma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389" y="0"/>
            <a:ext cx="3196611" cy="18026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5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Its Made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Its Made</dc:title>
  <dc:creator>Aaron   Anderson   22</dc:creator>
  <cp:lastModifiedBy>Aaron   Anderson   22</cp:lastModifiedBy>
  <cp:revision>6</cp:revision>
  <dcterms:created xsi:type="dcterms:W3CDTF">2017-10-20T10:19:00Z</dcterms:created>
  <dcterms:modified xsi:type="dcterms:W3CDTF">2017-10-20T11:04:49Z</dcterms:modified>
</cp:coreProperties>
</file>