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65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1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03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10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18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05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0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65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7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2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CCCE-5268-406D-8667-7B8C18CA35E4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28C37-ADF3-4E87-A032-B9E89FFDC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2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tmp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tmp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15616" y="1422196"/>
            <a:ext cx="6724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74709" y="1700808"/>
            <a:ext cx="2561187" cy="212365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Calibri" pitchFamily="34" charset="0"/>
                <a:cs typeface="Angsana New" panose="02020603050405020304" pitchFamily="18" charset="-34"/>
              </a:rPr>
              <a:t>I LIKE HOUSES A LOT. HERE IS A SITE WHERE I SHARE NICE IMAGES AND FUN FACTS ABOUT DIFFERENT HOUSES IN RANDOM PLACES AROUND THE WORLD.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FROM BUNGALOWS TO BOATS… FROM HOLLAND TO CANADA , THIS SITE INCLUDES A WIDE RANGE OF HOUSES AND PLACES.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1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MY GOAL IS TO MAKE THE BEAUTY OF A HOME SHINE IN ITS NATURAL HABITAT AND MAKE PEOPLE REALISE THAT IT’S NOT JUST SOMEWHERE TO KEEP THE RAIN OFF YOUR HEAD, BUT A PLACE TO WORSHIP LIKE THE GOD THAT IT IS. 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4709" y="1145197"/>
            <a:ext cx="69043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Home </a:t>
            </a:r>
            <a:r>
              <a:rPr lang="en-US" sz="1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English cottages       French bungalows      Dutch townhouses      German mansions      Canadian castles      </a:t>
            </a:r>
            <a:r>
              <a:rPr lang="en-US" sz="1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Boathomes</a:t>
            </a:r>
            <a:r>
              <a:rPr lang="en-US" sz="1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and motorhomes    About me</a:t>
            </a:r>
            <a:endParaRPr lang="en-US" sz="1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345" y="169056"/>
            <a:ext cx="39258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6" b="41533"/>
          <a:stretch/>
        </p:blipFill>
        <p:spPr>
          <a:xfrm>
            <a:off x="1074709" y="204988"/>
            <a:ext cx="6765523" cy="720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556792"/>
            <a:ext cx="2743200" cy="14691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096" y="1556792"/>
            <a:ext cx="1461136" cy="10958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09" y="3933056"/>
            <a:ext cx="3059832" cy="20919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540" y="3025928"/>
            <a:ext cx="2244555" cy="168124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44208" y="2762637"/>
            <a:ext cx="1396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~ A HOUSE IS  MADE FROM WALLS AND BEAMS, BUT A HOME IS MADE FROM HOPES AND DREAMS ~</a:t>
            </a:r>
            <a:endParaRPr lang="en-GB" sz="11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85443" y="4904042"/>
            <a:ext cx="1742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~ THE MAGIC THING ABOUT HOME IS THAT IT FEELS GOOD TO LEAVE, BUT IT FEELS EVEN BETTER TO COME BACK ~</a:t>
            </a:r>
            <a:endParaRPr lang="en-GB" sz="11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220" y="3519481"/>
            <a:ext cx="1532510" cy="118769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190" y="4740121"/>
            <a:ext cx="1784540" cy="128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15616" y="1422196"/>
            <a:ext cx="6724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4709" y="1145197"/>
            <a:ext cx="69043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Home </a:t>
            </a:r>
            <a:r>
              <a:rPr lang="en-US" sz="1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English cottages       French bungalows      Dutch townhouses      German mansions      Canadian castles      </a:t>
            </a:r>
            <a:r>
              <a:rPr lang="en-US" sz="1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Boathomes</a:t>
            </a:r>
            <a:r>
              <a:rPr lang="en-US" sz="1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and motorhomes    About me</a:t>
            </a:r>
            <a:endParaRPr lang="en-US" sz="1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345" y="169056"/>
            <a:ext cx="3925887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6" b="41533"/>
          <a:stretch/>
        </p:blipFill>
        <p:spPr>
          <a:xfrm>
            <a:off x="1074709" y="204988"/>
            <a:ext cx="6765523" cy="720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29941"/>
            <a:ext cx="2743200" cy="14691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288" y="1475539"/>
            <a:ext cx="2031384" cy="15235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99077"/>
            <a:ext cx="2743200" cy="1875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3" y="1475666"/>
            <a:ext cx="2033834" cy="152341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28889" y="5696347"/>
            <a:ext cx="1396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~ A HOUSE IS  MADE FROM WALLS AND BEAMS, BUT A HOME IS MADE FROM HOPES AND DREAMS ~</a:t>
            </a:r>
            <a:endParaRPr lang="en-GB" sz="11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9913" y="4653136"/>
            <a:ext cx="1742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~ THE MAGIC THING ABOUT HOME IS THAT IT FEELS GOOD TO LEAVE, BUT IT FEELS EVEN BETTER TO COME BACK ~</a:t>
            </a:r>
            <a:endParaRPr lang="en-GB" sz="11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3" y="2999078"/>
            <a:ext cx="2033834" cy="157622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5" y="4874537"/>
            <a:ext cx="2743200" cy="19751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77288" y="3140968"/>
            <a:ext cx="2031384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ndalus" panose="02020603050405020304" pitchFamily="18" charset="-78"/>
                <a:cs typeface="Andalus" panose="02020603050405020304" pitchFamily="18" charset="-78"/>
              </a:rPr>
              <a:t>I </a:t>
            </a:r>
            <a:r>
              <a:rPr lang="en-US" sz="1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like  houses a lot. Here is a site where I share nice images and fun facts about different houses in random places around the world.</a:t>
            </a:r>
            <a:endParaRPr lang="en-US" sz="1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1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1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From bungalows to boats… From Holland to </a:t>
            </a:r>
            <a:r>
              <a:rPr lang="en-US" sz="11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canada</a:t>
            </a:r>
            <a:r>
              <a:rPr lang="en-US" sz="11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, this site has a range of houses and places.</a:t>
            </a:r>
            <a:endParaRPr lang="en-US" sz="11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1100" dirty="0">
                <a:latin typeface="Andalus" panose="02020603050405020304" pitchFamily="18" charset="-78"/>
                <a:cs typeface="Andalus" panose="02020603050405020304" pitchFamily="18" charset="-78"/>
              </a:rPr>
              <a:t>MY GOAL IS TO MAKE THE BEAUTY OF A HOME SHINE IN ITS NATURAL HABITAT AND MAKE PEOPLE REALISE THAT IT’S NOT JUST SOMEWHERE TO KEEP THE RAIN OFF YOUR HEAD, BUT A PLACE TO WORSHIP LIKE THE GOD THAT IT IS. </a:t>
            </a:r>
          </a:p>
        </p:txBody>
      </p:sp>
    </p:spTree>
    <p:extLst>
      <p:ext uri="{BB962C8B-B14F-4D97-AF65-F5344CB8AC3E}">
        <p14:creationId xmlns:p14="http://schemas.microsoft.com/office/powerpoint/2010/main" val="28196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307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 Lilley 22</dc:creator>
  <cp:lastModifiedBy>Maya Lilley 22</cp:lastModifiedBy>
  <cp:revision>11</cp:revision>
  <dcterms:created xsi:type="dcterms:W3CDTF">2017-10-19T11:38:14Z</dcterms:created>
  <dcterms:modified xsi:type="dcterms:W3CDTF">2017-11-09T14:23:12Z</dcterms:modified>
</cp:coreProperties>
</file>